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77" d="100"/>
          <a:sy n="77" d="100"/>
        </p:scale>
        <p:origin x="-11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40BD9-8532-4091-A1E6-87DF6601252F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33913-C17D-424D-B63E-574D8B4A9D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esta - circo - máscara - modelo fecir0038 - másca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14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7744" y="1772816"/>
            <a:ext cx="4786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tantia" pitchFamily="18" charset="0"/>
              </a:rPr>
              <a:t>Цирк!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Constantia" pitchFamily="18" charset="0"/>
              </a:rPr>
              <a:t>             Цирк!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Constantia" pitchFamily="18" charset="0"/>
              </a:rPr>
              <a:t>                          Цирк!</a:t>
            </a:r>
            <a:endParaRPr lang="ru-RU" sz="3200" b="1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8992" y="3789040"/>
            <a:ext cx="4286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Constantia" pitchFamily="18" charset="0"/>
              </a:rPr>
              <a:t>Выполнила</a:t>
            </a:r>
            <a:r>
              <a:rPr lang="ru-RU" sz="1600" b="1" dirty="0" smtClean="0">
                <a:solidFill>
                  <a:srgbClr val="C00000"/>
                </a:solidFill>
                <a:latin typeface="Constantia" pitchFamily="18" charset="0"/>
              </a:rPr>
              <a:t>: воспитатель  </a:t>
            </a:r>
            <a:r>
              <a:rPr lang="ru-RU" sz="1600" b="1" dirty="0" smtClean="0">
                <a:solidFill>
                  <a:srgbClr val="C00000"/>
                </a:solidFill>
                <a:latin typeface="Constantia" pitchFamily="18" charset="0"/>
              </a:rPr>
              <a:t>первой квалификационной категории </a:t>
            </a:r>
            <a:r>
              <a:rPr lang="ru-RU" sz="1600" b="1" dirty="0" err="1" smtClean="0">
                <a:solidFill>
                  <a:srgbClr val="C00000"/>
                </a:solidFill>
                <a:latin typeface="Constantia" pitchFamily="18" charset="0"/>
              </a:rPr>
              <a:t>Репникова</a:t>
            </a:r>
            <a:r>
              <a:rPr lang="ru-RU" sz="1600" b="1" dirty="0" smtClean="0">
                <a:solidFill>
                  <a:srgbClr val="C00000"/>
                </a:solidFill>
                <a:latin typeface="Constantia" pitchFamily="18" charset="0"/>
              </a:rPr>
              <a:t> А.Ф.</a:t>
            </a:r>
            <a:endParaRPr lang="ru-RU" sz="1600" b="1" dirty="0">
              <a:solidFill>
                <a:srgbClr val="C000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5786" y="642918"/>
            <a:ext cx="7715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Цирк для ребенка это самое таинственное и непостижимое место! Необычные разукрашенные люди, послушные животные, яркие костюмы, веселые клоуны и многое другое! Цирк это целый мир – необычный, сказочный мир.</a:t>
            </a:r>
            <a:endParaRPr lang="ru-RU" i="1" dirty="0"/>
          </a:p>
          <a:p>
            <a:endParaRPr lang="ru-RU" dirty="0"/>
          </a:p>
        </p:txBody>
      </p:sp>
      <p:pic>
        <p:nvPicPr>
          <p:cNvPr id="6" name="Рисунок 5" descr="b5924b91bc12c0d59a22238df26af5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893" y="2071678"/>
            <a:ext cx="6341149" cy="36957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8662" y="785794"/>
            <a:ext cx="7429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Помещение цирка разделено на зрительный зал и арену. На арене выступают цирковые артисты</a:t>
            </a:r>
            <a:endParaRPr lang="ru-RU" b="1" dirty="0"/>
          </a:p>
        </p:txBody>
      </p:sp>
      <p:pic>
        <p:nvPicPr>
          <p:cNvPr id="5" name="Рисунок 4" descr="4ef14f9feb8826efad413f31355326f4_w960_h20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1643050"/>
            <a:ext cx="6643702" cy="44291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4480" y="500042"/>
            <a:ext cx="43577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Клоун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2214554"/>
            <a:ext cx="22860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Клоун в цирке каждый вечер. Сколько радости от встречи – </a:t>
            </a:r>
            <a:endParaRPr lang="ru-RU" b="1" dirty="0" smtClean="0"/>
          </a:p>
          <a:p>
            <a:r>
              <a:rPr lang="ru-RU" b="1" dirty="0" smtClean="0"/>
              <a:t>Балагурит </a:t>
            </a:r>
            <a:r>
              <a:rPr lang="ru-RU" b="1" dirty="0"/>
              <a:t>и хохочет, Рассмешит, кого захочет.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img13082216095884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1285860"/>
            <a:ext cx="4643450" cy="46434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0100" y="571480"/>
            <a:ext cx="700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Клоуны разыгрывают смешную историю, чтобы рассмешить публику. </a:t>
            </a:r>
            <a:r>
              <a:rPr lang="ru-RU" b="1" dirty="0"/>
              <a:t>Каждый их жест, каждое неловкое движения вызывает в нас море смеха и радости.</a:t>
            </a:r>
            <a:endParaRPr lang="ru-RU" b="1" i="1" dirty="0"/>
          </a:p>
          <a:p>
            <a:endParaRPr lang="ru-RU" dirty="0"/>
          </a:p>
        </p:txBody>
      </p:sp>
      <p:pic>
        <p:nvPicPr>
          <p:cNvPr id="5" name="Рисунок 4" descr="IMG_245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1472" y="1714488"/>
            <a:ext cx="4071966" cy="38957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IMG_940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43438" y="1643050"/>
            <a:ext cx="4000093" cy="40005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2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woman-aerial-trapeze-performer-vector-illustration-514419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1785926"/>
            <a:ext cx="3657600" cy="3657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1928794" y="428604"/>
            <a:ext cx="4572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Гимнасты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2500306"/>
            <a:ext cx="24288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Кидает гимнаста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Гимнаст и глядит,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Как гимнаст от гимнаста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К гимнасту летит!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4c6a07da142ceedaf052d9bc65324033.jpg"/>
          <p:cNvPicPr>
            <a:picLocks noChangeAspect="1"/>
          </p:cNvPicPr>
          <p:nvPr/>
        </p:nvPicPr>
        <p:blipFill>
          <a:blip r:embed="rId3" cstate="screen"/>
          <a:srcRect l="-1676" b="-18150"/>
          <a:stretch>
            <a:fillRect/>
          </a:stretch>
        </p:blipFill>
        <p:spPr>
          <a:xfrm>
            <a:off x="357158" y="928670"/>
            <a:ext cx="4782340" cy="37862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42_100_5079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714876" y="2428868"/>
            <a:ext cx="3949688" cy="39290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2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5357818" y="714356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Гимнасты ходят на руках, делают перевороты вперед и назад, мостик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4480" y="428604"/>
            <a:ext cx="56436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Дрессировщик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78415935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99" y="1785926"/>
            <a:ext cx="5195491" cy="3571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714348" y="2000240"/>
            <a:ext cx="27146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Дрессировщик - хищников герой,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Как может сохранять стальной покой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Любого зверя укротить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И не боится, что он может сотворить.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34" y="928670"/>
            <a:ext cx="38576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 цирке выступают дрессированные львы, тигры, медведи, собачки и многие другие животные. Дрессировщик приучает их за вкусное угощение выполнять разные трюки, которые в природе животные не делают.</a:t>
            </a:r>
            <a:endParaRPr lang="ru-RU" b="1" dirty="0"/>
          </a:p>
        </p:txBody>
      </p:sp>
      <p:pic>
        <p:nvPicPr>
          <p:cNvPr id="6" name="Рисунок 5" descr="545311f0a802d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357686" y="500042"/>
            <a:ext cx="4283348" cy="28575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3071810"/>
            <a:ext cx="4943510" cy="32523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3" name="Рисунок 2" descr="0_da7de_e85b0188_XL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28662" y="571480"/>
            <a:ext cx="3437618" cy="22860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7k1g76xLg-M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929190" y="928670"/>
            <a:ext cx="3714776" cy="48327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2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22e5f6bd16eea9d5dfbd3075ee3f1ca0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5786" y="3071810"/>
            <a:ext cx="4236080" cy="32861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28794" y="428604"/>
            <a:ext cx="52149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Фокусник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PARTPE16666888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71612"/>
            <a:ext cx="3571908" cy="35719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928662" y="2285992"/>
            <a:ext cx="285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Фокусница превратила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Человека в крокодила.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В удивленье замер зал.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Встал Сережа и сказал: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— Тетя, сделайте обратно,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Человеку неприятно!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538" y="785794"/>
            <a:ext cx="6500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Фокусника еще могут называть иллюзионист. Он показывает фокусы, которые нам кажутся чудом. В своих выступлениях фокусник использует хитрые приспособления.</a:t>
            </a:r>
            <a:endParaRPr lang="ru-RU" b="1" dirty="0"/>
          </a:p>
        </p:txBody>
      </p:sp>
      <p:pic>
        <p:nvPicPr>
          <p:cNvPr id="4" name="Рисунок 3" descr="1457173755_cirk-liliputo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191" y="1928802"/>
            <a:ext cx="5929851" cy="39433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4480" y="428604"/>
            <a:ext cx="56436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</a:t>
            </a:r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онглер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71137392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1357298"/>
            <a:ext cx="3114682" cy="43633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1000100" y="2143116"/>
            <a:ext cx="29289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Он бросает кольца вверх,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Он устроил фейерверк: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Пять, и шесть, и семь колец,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И двенадцать наконец!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Удивляются вокруг: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— Как ему хватает рук?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662" y="428604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Жонглер подбрасывает в воздух и ловит сразу несколько предметов – кольца, мячи, тарелки и т.д. Жонглировать можно чем угодно. Это совсем не легко и требует длительных тренировок.</a:t>
            </a:r>
            <a:endParaRPr lang="ru-RU" b="1" dirty="0"/>
          </a:p>
        </p:txBody>
      </p:sp>
      <p:pic>
        <p:nvPicPr>
          <p:cNvPr id="4" name="Рисунок 3" descr="418ec53b6366c5dc59-4468672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00628" y="1571612"/>
            <a:ext cx="3332656" cy="50006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2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0_value_48384_61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85786" y="1500174"/>
            <a:ext cx="3500462" cy="49589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3229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662" y="428604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После выступления зрителей благодарят цирковых артистов за их труд аплодисментами</a:t>
            </a:r>
            <a:endParaRPr lang="ru-RU" b="1" dirty="0"/>
          </a:p>
        </p:txBody>
      </p:sp>
      <p:pic>
        <p:nvPicPr>
          <p:cNvPr id="4" name="Рисунок 3" descr="61046409_186i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262" y="1257300"/>
            <a:ext cx="3419475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240</Words>
  <Application>Microsoft Office PowerPoint</Application>
  <PresentationFormat>Экран (4:3)</PresentationFormat>
  <Paragraphs>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20</cp:revision>
  <dcterms:created xsi:type="dcterms:W3CDTF">2016-04-21T16:58:22Z</dcterms:created>
  <dcterms:modified xsi:type="dcterms:W3CDTF">2020-05-26T10:23:25Z</dcterms:modified>
</cp:coreProperties>
</file>